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786" r:id="rId3"/>
    <p:sldId id="787" r:id="rId4"/>
    <p:sldId id="789" r:id="rId5"/>
    <p:sldId id="788" r:id="rId6"/>
    <p:sldId id="790" r:id="rId7"/>
    <p:sldId id="791" r:id="rId8"/>
    <p:sldId id="792" r:id="rId9"/>
    <p:sldId id="793" r:id="rId10"/>
    <p:sldId id="794" r:id="rId11"/>
    <p:sldId id="795" r:id="rId12"/>
    <p:sldId id="796" r:id="rId13"/>
    <p:sldId id="797" r:id="rId14"/>
    <p:sldId id="798" r:id="rId15"/>
    <p:sldId id="799" r:id="rId16"/>
    <p:sldId id="80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S2-2005204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Aug 19 – Sep 01,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Aug 19 – Sep 01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158738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6785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Revised SID (</a:t>
            </a:r>
            <a:r>
              <a:rPr lang="en-US" altLang="zh-CN" sz="1200" dirty="0">
                <a:solidFill>
                  <a:srgbClr val="FF0000"/>
                </a:solidFill>
              </a:rPr>
              <a:t>SP-200444</a:t>
            </a:r>
            <a:r>
              <a:rPr lang="en-US" altLang="zh-CN" sz="1200" dirty="0"/>
              <a:t>) submitted for Approval, aligning scope to agreed Rel-17 prioritization at TSG#86.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 KIs have been revised and 1 KI (KI#6: Path Switching) has been </a:t>
            </a:r>
            <a:r>
              <a:rPr lang="de-DE" altLang="de-DE" sz="1200" dirty="0"/>
              <a:t>removed as a result of downscoping exercise.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Solutions for </a:t>
            </a:r>
            <a:r>
              <a:rPr lang="en-US" altLang="zh-CN" sz="1200" dirty="0"/>
              <a:t>KI#1 (Direct Discovery), #2 (Direct Communication), #5 (Path Selection), #7 (PC5 Charging) and #8 (Service Authorization) are considered stable and ready for evaluation and conclusion.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/>
              <a:t>5 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and consolidate the solutions. Communicate with RAN WGs on the TR contents and finalize/complete </a:t>
            </a:r>
            <a:r>
              <a:rPr lang="en-US" altLang="zh-CN" sz="1200" dirty="0" err="1"/>
              <a:t>ENs.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Start solution evaluation and interim conclusion(s).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Target Completion</a:t>
            </a:r>
            <a:r>
              <a:rPr lang="de-DE" sz="1200" dirty="0"/>
              <a:t>: Some key Issue may not conclude by Sep, 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979472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4244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4735924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1877514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  <p:sp>
        <p:nvSpPr>
          <p:cNvPr id="5" name="矩形 4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349412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5" name="矩形 4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6660528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31706433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808883">
            <a:off x="4953001" y="4038601"/>
            <a:ext cx="234315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21832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382969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39175782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235407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24170841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904112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400007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15364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5450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6366</TotalTime>
  <Words>3285</Words>
  <Application>Microsoft Office PowerPoint</Application>
  <PresentationFormat>全屏显示(4:3)</PresentationFormat>
  <Paragraphs>373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at SA#89e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1325</cp:revision>
  <dcterms:created xsi:type="dcterms:W3CDTF">2008-08-30T09:32:10Z</dcterms:created>
  <dcterms:modified xsi:type="dcterms:W3CDTF">2020-08-13T06:08:03Z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